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5400"/>
            <a:ext cx="91440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Transmission characteristics of COVID - 19 </a:t>
            </a:r>
            <a:endParaRPr lang="en-IN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51175"/>
            <a:ext cx="6400800" cy="1143000"/>
          </a:xfrm>
        </p:spPr>
        <p:txBody>
          <a:bodyPr anchor="ctr">
            <a:normAutofit lnSpcReduction="10000"/>
          </a:bodyPr>
          <a:lstStyle/>
          <a:p>
            <a:r>
              <a:rPr lang="en-US" b="1" dirty="0" err="1" smtClean="0"/>
              <a:t>Dr.Banushree</a:t>
            </a:r>
            <a:endParaRPr lang="en-US" b="1" dirty="0" smtClean="0"/>
          </a:p>
          <a:p>
            <a:r>
              <a:rPr lang="en-US" b="1" dirty="0" smtClean="0"/>
              <a:t>Physician</a:t>
            </a:r>
            <a:endParaRPr lang="en-IN" b="1" dirty="0"/>
          </a:p>
        </p:txBody>
      </p:sp>
      <p:pic>
        <p:nvPicPr>
          <p:cNvPr id="1026" name="Picture 2" descr="Z:\Resource\AECS Logo\AECS 2013 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747" y="5222049"/>
            <a:ext cx="1764507" cy="111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" y="228600"/>
            <a:ext cx="87630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1" t="3202" r="15049" b="72161"/>
          <a:stretch/>
        </p:blipFill>
        <p:spPr bwMode="auto">
          <a:xfrm>
            <a:off x="152400" y="1219201"/>
            <a:ext cx="8763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" t="12225" r="6316" b="65548"/>
          <a:stretch/>
        </p:blipFill>
        <p:spPr bwMode="auto">
          <a:xfrm>
            <a:off x="76200" y="1219200"/>
            <a:ext cx="8991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t="3527" r="4926" b="72603"/>
          <a:stretch/>
        </p:blipFill>
        <p:spPr bwMode="auto">
          <a:xfrm>
            <a:off x="228600" y="1066800"/>
            <a:ext cx="8763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2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3505200" cy="24384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Transmission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characteristics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of Covid-19 </a:t>
            </a:r>
            <a:endParaRPr lang="e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066800"/>
            <a:ext cx="4876800" cy="4853781"/>
          </a:xfr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Cough produces </a:t>
            </a:r>
            <a:r>
              <a:rPr lang="en-US" dirty="0" smtClean="0"/>
              <a:t>- both large  100-1000 microns) and small droplets  (more 1-10 microns)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Speech produces </a:t>
            </a:r>
            <a:r>
              <a:rPr lang="en-US" dirty="0" smtClean="0"/>
              <a:t>– smaller droplets only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Smaller droplets </a:t>
            </a:r>
            <a:r>
              <a:rPr lang="en-US" dirty="0" smtClean="0"/>
              <a:t>– remain in air for 9 minutes before settling on ground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Aerosols</a:t>
            </a:r>
            <a:r>
              <a:rPr lang="en-US" dirty="0" smtClean="0"/>
              <a:t> – evaporate faster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Large droplets </a:t>
            </a:r>
            <a:r>
              <a:rPr lang="en-US" dirty="0" smtClean="0"/>
              <a:t>– settle faster</a:t>
            </a:r>
            <a:endParaRPr lang="en-IN" dirty="0"/>
          </a:p>
        </p:txBody>
      </p:sp>
      <p:pic>
        <p:nvPicPr>
          <p:cNvPr id="7172" name="Picture 4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57600"/>
            <a:ext cx="280035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Room ventilation and droplets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/>
          <a:lstStyle/>
          <a:p>
            <a:r>
              <a:rPr lang="en-US" dirty="0" smtClean="0"/>
              <a:t>Room with </a:t>
            </a:r>
            <a:r>
              <a:rPr lang="en-US" b="1" u="sng" dirty="0" smtClean="0"/>
              <a:t>no ventilation </a:t>
            </a:r>
            <a:r>
              <a:rPr lang="en-US" dirty="0" smtClean="0"/>
              <a:t>– takes 5 minutes for droplets to reduce by 50%</a:t>
            </a:r>
          </a:p>
          <a:p>
            <a:r>
              <a:rPr lang="en-US" b="1" u="sng" dirty="0"/>
              <a:t>Poor </a:t>
            </a:r>
            <a:r>
              <a:rPr lang="en-US" b="1" u="sng" dirty="0" smtClean="0"/>
              <a:t>ventilation </a:t>
            </a:r>
            <a:r>
              <a:rPr lang="en-US" dirty="0"/>
              <a:t>– 1.4 minutes </a:t>
            </a:r>
            <a:endParaRPr lang="en-US" dirty="0" smtClean="0"/>
          </a:p>
          <a:p>
            <a:r>
              <a:rPr lang="en-US" b="1" u="sng" dirty="0" smtClean="0"/>
              <a:t>Well ventilated </a:t>
            </a:r>
            <a:r>
              <a:rPr lang="en-US" dirty="0" smtClean="0"/>
              <a:t>– 50% in 30sec</a:t>
            </a:r>
          </a:p>
        </p:txBody>
      </p:sp>
      <p:pic>
        <p:nvPicPr>
          <p:cNvPr id="5" name="Picture 6" descr=" 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3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09800" y="4114800"/>
            <a:ext cx="4876800" cy="2181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Viral 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anchor="ctr">
            <a:normAutofit lnSpcReduction="10000"/>
          </a:bodyPr>
          <a:lstStyle/>
          <a:p>
            <a:r>
              <a:rPr lang="en-US" b="1" u="sng" dirty="0" smtClean="0"/>
              <a:t>Viral load </a:t>
            </a:r>
            <a:r>
              <a:rPr lang="en-US" dirty="0" smtClean="0"/>
              <a:t>– same for symptomatic , asymptomatic and minimally symptomatic </a:t>
            </a:r>
          </a:p>
          <a:p>
            <a:r>
              <a:rPr lang="en-US" b="1" u="sng" dirty="0" smtClean="0"/>
              <a:t>High viral load </a:t>
            </a:r>
            <a:r>
              <a:rPr lang="en-US" dirty="0" smtClean="0"/>
              <a:t>– around time of symptom onset – decrease after 10 days</a:t>
            </a:r>
            <a:endParaRPr lang="en-IN" dirty="0"/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886200"/>
            <a:ext cx="50292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Three C –prevent clusters 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610600" cy="1828799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en-US" dirty="0" smtClean="0"/>
              <a:t>Avoid closed spaces with poor ventilation</a:t>
            </a:r>
          </a:p>
          <a:p>
            <a:r>
              <a:rPr lang="en-US" dirty="0" smtClean="0"/>
              <a:t>Crowded places </a:t>
            </a:r>
          </a:p>
          <a:p>
            <a:r>
              <a:rPr lang="en-US" dirty="0" smtClean="0"/>
              <a:t>Close contact settings- close range conversation</a:t>
            </a:r>
          </a:p>
        </p:txBody>
      </p:sp>
      <p:pic>
        <p:nvPicPr>
          <p:cNvPr id="5122" name="Picture 2" descr=" "/>
          <p:cNvPicPr>
            <a:picLocks noChangeAspect="1" noChangeArrowheads="1"/>
          </p:cNvPicPr>
          <p:nvPr/>
        </p:nvPicPr>
        <p:blipFill rotWithShape="1">
          <a:blip r:embed="rId2"/>
          <a:srcRect t="7691" b="7327"/>
          <a:stretch/>
        </p:blipFill>
        <p:spPr bwMode="auto">
          <a:xfrm>
            <a:off x="2133600" y="3733800"/>
            <a:ext cx="4800600" cy="2525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1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133</Words>
  <Application>Microsoft Office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Transmission characteristics of COVID - 19 </vt:lpstr>
      <vt:lpstr>PowerPoint Presentation</vt:lpstr>
      <vt:lpstr>PowerPoint Presentation</vt:lpstr>
      <vt:lpstr>PowerPoint Presentation</vt:lpstr>
      <vt:lpstr>Transmission characteristics of Covid-19 </vt:lpstr>
      <vt:lpstr>Room ventilation and droplets</vt:lpstr>
      <vt:lpstr>Viral load</vt:lpstr>
      <vt:lpstr>Three C –prevent clusters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Transmission characteristics of covid </dc:title>
  <dc:creator>Physientry</dc:creator>
  <cp:lastModifiedBy>rmeena</cp:lastModifiedBy>
  <cp:revision>16</cp:revision>
  <dcterms:created xsi:type="dcterms:W3CDTF">2006-08-16T00:00:00Z</dcterms:created>
  <dcterms:modified xsi:type="dcterms:W3CDTF">2020-06-12T11:41:47Z</dcterms:modified>
</cp:coreProperties>
</file>